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A2890-3C59-4EF1-8D2A-359EB9A04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94F5BD-2042-4AA0-9EC6-76FEDB841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B2B1AD-4508-4180-9B14-A7B07F4C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5A865F-BDA7-4672-B50A-DBF43261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498FF2-D595-4307-8198-E56A9AF6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50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6D4BA-FDB4-4DF7-A75C-66F7753A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18CE27-C4D8-47E8-9A99-BC61CD0F5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F9F5BD-4A60-44A4-9A1B-D2CA678A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002502-C7F3-415E-B917-3CDD43F3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579601-DA82-4AF3-B223-CEE4AD14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7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841A7F-AEA3-4B6C-86B8-CFA912512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7BD0E7-E152-4B29-BB93-6DEF92B63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D83BB9-2467-4364-B752-22960AEE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61580F-8942-49B2-BE35-F84F5315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45B861-ADCB-4CC2-971B-3F45A2C0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17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31B42-B12D-4863-B4BA-C54A5A39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8B141E-A039-43D0-ADC2-0E930F969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FFC341-E8CD-4752-8A01-1D7EB479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3EF6B-D9C2-4530-87B9-25D18B7F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881B03-2893-40AC-AFD8-6344A647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62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A490A-FCC5-44DD-B6BC-8D96C198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6F973B-23D8-4E4A-A83E-7E5BAD0BD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93A98-B74E-4083-A2CF-209C6A91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14BF9E-1168-43A5-B7C4-2F05285E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8A910F-3A92-4743-B397-C9821222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8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8BBEC-0782-4AA7-A35B-ECF22E9D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3BE0AA-54C4-477F-A224-102236A3D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61C8F1-366B-4C3F-8202-48FF57718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2B72C6-6FF7-43BC-AE57-ECC113E8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80F466-FB69-4EAE-B623-C7F66C89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2B1D37-64C4-4CAC-926D-D3A1CCCE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19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FBF07-929C-4B92-89BF-7CE29B40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43651F-06F9-4106-AC12-E8838C624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F6CC1B-E545-4836-BCEF-9BBCF4D5D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919149-B3FF-4A6F-987E-A4BD1C148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4691022-4E14-4CC0-872A-2D2F13753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522D7-0868-4066-9803-87B1C931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F7EAB5B-FB73-4096-80C8-179F5938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B488CF-7301-4E13-9F6A-F6368598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50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B528F-F48D-4E9C-89F2-CCA33D3C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0D1DF6-C5C7-4C5D-A0F8-D86EE8C7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BDE235-B071-4067-97E9-09311F62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3DF5C9-6294-4FCC-8DB2-3E8DE818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0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918336-ACCB-4A87-BF43-A9E06F9B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D9BF5A-4D9C-455C-92CA-9B184658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BF4705-A478-4F67-A757-7D7426B3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9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166D3-9129-419F-8512-313AB964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F2F5C4-38B3-44C1-B122-460AB473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131176-18B0-475E-B9C3-C572E03FE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80888B-6356-4736-BBF2-9EB51AB6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93258F-E6C7-4210-B4B2-D7921709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7C3D57-0D4C-4A7C-B53D-52EF6B82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36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B4340-6E61-4FBA-9B4B-D0E34DB5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36AC3B-6A2A-4E03-B6CD-5886BDA8B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5DED5A-3628-4918-92E1-E22C8A688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5480F3-C146-42AC-8D9F-12343ADC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AD2E08-DC7B-4B66-A6FD-DA41DD20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A9FCC9-AF30-449D-8534-263E1AC4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5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1E210EE-DA22-4AAD-AE76-C48E22B8E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0585A3-E871-407C-8AA3-E8CCB0346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32D88F-3A32-4B08-AE8C-BDA4FDC79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8519-0BB5-4001-9FAD-F725FF48967C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3389A-EE5A-4715-9EEF-092F580D1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51BA8-BC87-43A7-807F-A0059513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E49D-EB54-48BA-A1A9-0B81F8B18F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1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55E6D-6133-44E7-A473-482EA7378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03111D-AAA9-4BC2-AEF3-23626F1A2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6C9FE16-8560-4289-8E15-B49EDA91E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3163F98-304C-489D-BD5F-7EE496F1911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4" y="3255962"/>
            <a:ext cx="3978275" cy="33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35AD8C3-2721-439C-81AC-716A718F7E1E}"/>
              </a:ext>
            </a:extLst>
          </p:cNvPr>
          <p:cNvSpPr txBox="1"/>
          <p:nvPr/>
        </p:nvSpPr>
        <p:spPr>
          <a:xfrm>
            <a:off x="4843739" y="3224673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02.02.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Pädagogischer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Tag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ACDB6B4-7D64-4271-B06A-DA1A07E0DE4D}"/>
              </a:ext>
            </a:extLst>
          </p:cNvPr>
          <p:cNvSpPr txBox="1"/>
          <p:nvPr/>
        </p:nvSpPr>
        <p:spPr>
          <a:xfrm>
            <a:off x="6480497" y="3075057"/>
            <a:ext cx="3137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FF0000"/>
                </a:solidFill>
                <a:latin typeface="Ink Free" panose="03080402000500000000" pitchFamily="66" charset="0"/>
              </a:rPr>
              <a:t>Was steht an im </a:t>
            </a:r>
          </a:p>
          <a:p>
            <a:pPr algn="ctr"/>
            <a:r>
              <a:rPr lang="de-DE" sz="2000" b="1" dirty="0">
                <a:solidFill>
                  <a:srgbClr val="FF0000"/>
                </a:solidFill>
                <a:latin typeface="Ink Free" panose="03080402000500000000" pitchFamily="66" charset="0"/>
              </a:rPr>
              <a:t>Februar 2024?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9D3BC8E-6497-40B4-94F1-2CCE273C5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2413" y="5511567"/>
            <a:ext cx="1259865" cy="125986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8406A40-8B2D-419C-A1CD-BF0D2B311B89}"/>
              </a:ext>
            </a:extLst>
          </p:cNvPr>
          <p:cNvSpPr txBox="1"/>
          <p:nvPr/>
        </p:nvSpPr>
        <p:spPr>
          <a:xfrm>
            <a:off x="5486704" y="1301308"/>
            <a:ext cx="9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03.02.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Tag der 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offenen Tür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5CBD0BA-C8E4-45AE-B47A-3A11DE33C8E6}"/>
              </a:ext>
            </a:extLst>
          </p:cNvPr>
          <p:cNvSpPr txBox="1"/>
          <p:nvPr/>
        </p:nvSpPr>
        <p:spPr>
          <a:xfrm>
            <a:off x="7338947" y="452283"/>
            <a:ext cx="1420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05.02.-09.02.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Woche zur 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Berufsorientierung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Klassen 7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295D1BD-7A19-4723-81DC-4AB945ED0123}"/>
              </a:ext>
            </a:extLst>
          </p:cNvPr>
          <p:cNvSpPr txBox="1"/>
          <p:nvPr/>
        </p:nvSpPr>
        <p:spPr>
          <a:xfrm>
            <a:off x="9485733" y="1336070"/>
            <a:ext cx="1290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09.02.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Zeugnisübergabe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B2A43D1-F0D3-4B41-BCC5-147D7045B463}"/>
              </a:ext>
            </a:extLst>
          </p:cNvPr>
          <p:cNvSpPr txBox="1"/>
          <p:nvPr/>
        </p:nvSpPr>
        <p:spPr>
          <a:xfrm>
            <a:off x="9531150" y="5139571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12.02.-23.02.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Winterferien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366D001-A149-44F7-8312-95A8F389F7BC}"/>
              </a:ext>
            </a:extLst>
          </p:cNvPr>
          <p:cNvSpPr txBox="1"/>
          <p:nvPr/>
        </p:nvSpPr>
        <p:spPr>
          <a:xfrm>
            <a:off x="7454073" y="5642401"/>
            <a:ext cx="12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26.02.-29.02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Kompetenztest</a:t>
            </a:r>
          </a:p>
          <a:p>
            <a:pPr algn="ctr"/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Klassen 8</a:t>
            </a:r>
          </a:p>
          <a:p>
            <a:pPr algn="ctr"/>
            <a:r>
              <a:rPr lang="de-DE" sz="1200" b="1" dirty="0" err="1">
                <a:solidFill>
                  <a:schemeClr val="bg1"/>
                </a:solidFill>
                <a:latin typeface="Ink Free" panose="03080402000500000000" pitchFamily="66" charset="0"/>
              </a:rPr>
              <a:t>Deu</a:t>
            </a:r>
            <a:r>
              <a:rPr lang="de-DE" sz="1200" b="1" dirty="0">
                <a:solidFill>
                  <a:schemeClr val="bg1"/>
                </a:solidFill>
                <a:latin typeface="Ink Free" panose="03080402000500000000" pitchFamily="66" charset="0"/>
              </a:rPr>
              <a:t>/ Eng/ Ma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B3B7E19-2F3F-40A1-AE27-729920534C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05" y="4906142"/>
            <a:ext cx="1330159" cy="8874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564209E-CDDD-49F2-A039-AB257C9CF6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3932" y="3013500"/>
            <a:ext cx="1245522" cy="8309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888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Schnupp.Ka</dc:creator>
  <cp:lastModifiedBy>Schnupp.Ka</cp:lastModifiedBy>
  <cp:revision>24</cp:revision>
  <cp:lastPrinted>2024-01-22T06:57:18Z</cp:lastPrinted>
  <dcterms:created xsi:type="dcterms:W3CDTF">2022-09-20T12:18:54Z</dcterms:created>
  <dcterms:modified xsi:type="dcterms:W3CDTF">2024-01-22T07:00:23Z</dcterms:modified>
</cp:coreProperties>
</file>